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mailto:joao.pnascimento97@souunit.com.br" TargetMode="External"/><Relationship Id="rId2" Type="http://schemas.openxmlformats.org/officeDocument/2006/relationships/image" Target="../media/image-9-1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7698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Redes de Computadores: Fundamentos e Tecnologias Essenciais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48013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relatório aborda os fundamentos essenciais das redes de computadores, explorando desde conceitos básicos até tecnologias avançadas que garantem a comunicação eficiente entre dispositivos. Com foco no curso de Análise e Desenvolvimento de Sistemas da Universidade Tiradentes, a apresentação explicará a estrutura, protocolos, equipamentos e tendências atuais das redes.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71535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conteúdo é orientado para estudantes e avaliadores acadêmicos, visando consolidar conhecimentos técnicos que integram hardware, software e segurança em ambientes de redes complexos.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715148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7159109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7133630"/>
            <a:ext cx="359021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João Paulo Nascimento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335" y="789622"/>
            <a:ext cx="7593330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Conceitos Básicos e Comunicação em Redes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5335" y="2424827"/>
            <a:ext cx="3685937" cy="3183255"/>
          </a:xfrm>
          <a:prstGeom prst="roundRect">
            <a:avLst>
              <a:gd name="adj" fmla="val 1044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996791" y="2646283"/>
            <a:ext cx="3243024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 que são Redes de Computadores?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96791" y="3430667"/>
            <a:ext cx="3243024" cy="1772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Conectam hosts para troca de informações e compartilhamento de recursos, configurando um sistema que envolve hardware e software cooperativos.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728" y="2424827"/>
            <a:ext cx="3685937" cy="3183255"/>
          </a:xfrm>
          <a:prstGeom prst="roundRect">
            <a:avLst>
              <a:gd name="adj" fmla="val 1044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904184" y="2646283"/>
            <a:ext cx="284166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Comunicação de Dados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04184" y="3104912"/>
            <a:ext cx="3243024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Divisão de mensagens em pacotes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904184" y="3891320"/>
            <a:ext cx="3243024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Protocolos TCP/IP para garantir a integridade e roteamento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904184" y="4677728"/>
            <a:ext cx="3243024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Mídias de transmissão como cabos e ondas de rádio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5335" y="5829538"/>
            <a:ext cx="7593330" cy="1610439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96791" y="6050994"/>
            <a:ext cx="26085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Modelo OSI e TCP/IP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996791" y="6509623"/>
            <a:ext cx="7150418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Modelos de referência que padronizam funções em camadas para facilitar interoperabilidade e controle da comunicação digital.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051" y="617577"/>
            <a:ext cx="11038284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Topologias de Redes: Estruturas e Aplicações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051" y="1727359"/>
            <a:ext cx="3733800" cy="2621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6051" y="4825841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Principais Topologias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86051" y="5380553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Malha: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conexões ponto a ponto entre todos os hosts, alta redundância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6051" y="6178034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Estrela: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hosts conectados a um controlador central, simplifica gerenciamento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6051" y="6975515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Barramento: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múltiplos hosts conectados a um backbone comum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6783" y="4825841"/>
            <a:ext cx="3504962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Topologias Complementares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96783" y="5380553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Anel: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ligação circular com sinal unidirecional entre dispositivos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6783" y="6178034"/>
            <a:ext cx="6255187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Híbrida: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combinação de duas ou mais estruturas para maior flexibilidade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2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977" y="3333988"/>
            <a:ext cx="13100447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Equipamentos Fundamentais em Redes de Computadores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77" y="4985385"/>
            <a:ext cx="546378" cy="5463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29834" y="5076825"/>
            <a:ext cx="23054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Repetidor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29834" y="5529382"/>
            <a:ext cx="2305407" cy="1748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Amplifica sinais para conectar segmentos em redes locais evitando perda de dados por distância.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71" y="4985385"/>
            <a:ext cx="546378" cy="5463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73228" y="5076825"/>
            <a:ext cx="23054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Bridge (Ponte)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873228" y="5529382"/>
            <a:ext cx="2305407" cy="1398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Controla fluxo e conecta múltiplas redes, filtrando o tráfego para maior eficiência.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765" y="4985385"/>
            <a:ext cx="546378" cy="5463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16622" y="5076825"/>
            <a:ext cx="23054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Roteador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8216622" y="5529382"/>
            <a:ext cx="2305407" cy="1748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Determina o melhor caminho para pacotes em redes diferentes e gerencia a comunicação entre elas.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159" y="4985385"/>
            <a:ext cx="546378" cy="5463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60016" y="5076825"/>
            <a:ext cx="23054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Switch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1560016" y="5529382"/>
            <a:ext cx="2305407" cy="2098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Conecta dispositivos na mesma rede local, criando canais dedicados para transmissões simultâneas e seguras.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3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462" y="3642241"/>
            <a:ext cx="10196274" cy="702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Modelo OSI e Suas Camadas Essenciais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5462" y="5060394"/>
            <a:ext cx="6300668" cy="238601"/>
          </a:xfrm>
          <a:prstGeom prst="roundRect">
            <a:avLst>
              <a:gd name="adj" fmla="val 1500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835462" y="5657017"/>
            <a:ext cx="421612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Camadas Básicas do Modelo OSI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5462" y="6151126"/>
            <a:ext cx="6300668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Física: transição de bits via meios físicos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5462" y="6616541"/>
            <a:ext cx="6300668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Enlace: controle de acesso e detecção de erros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5462" y="7081957"/>
            <a:ext cx="6300668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Rede: endereçamento e roteamento entre dispositivos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94151" y="4702373"/>
            <a:ext cx="6300788" cy="238601"/>
          </a:xfrm>
          <a:prstGeom prst="roundRect">
            <a:avLst>
              <a:gd name="adj" fmla="val 15007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7494151" y="5298996"/>
            <a:ext cx="2808327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Camadas Superiores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494151" y="5793105"/>
            <a:ext cx="6300788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Transporte: controle de fluxo e confiabilidade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494151" y="6258520"/>
            <a:ext cx="6300788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Sessão: gerenciamento de diálogos entre aplicações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494151" y="6723936"/>
            <a:ext cx="6300788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Apresentação: formatação e criptografia dos dados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494151" y="7189351"/>
            <a:ext cx="6300788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Aplicação: interface para serviços e usuários finais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Modelo TCP/IP e Funcionamento da Internet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71725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Interligações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71725" y="3131820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Modens domésticos conectam usuários a provedores, que se ligam a backbones globais com cabos de fibra óptica.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71725" y="4365069"/>
            <a:ext cx="2823210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Modelos em Camadas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71725" y="4856202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modelo TCP/IP simplifica a comunicação em 4 camadas: Acesso, Internet, Transporte e Aplicação.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71725" y="608945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Tipos de Redes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71725" y="6580584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Redes LAN para áreas limitadas e WAN para interconexão geográfica ampla.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699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Segurança em Redes de Computadores: Estratégias e Ferramentas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080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290292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Prevenção e Proteção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137779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Segurança física, controle de acesso, antivírus e firewalls para proteger os dados e equipamentos.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2080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3290292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Detecção e Recuperação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4137779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Uso de IDS para alertas, auditorias regulares e backups para restauração após incidentes.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1486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62308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Medidas Avançadas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72643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Implementação de criptografia, proteção contra spyware e protocolos seguros em redes Wi-Fi.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697" y="636984"/>
            <a:ext cx="13009007" cy="1362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Tendências Tecnológicas em Redes de Computadores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697" y="2462808"/>
            <a:ext cx="2788920" cy="24536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0697" y="5408533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IPv6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10697" y="5980748"/>
            <a:ext cx="3959066" cy="1482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solução para o esgotamento de endereços IP, ampliando o espaço de endereçamento e otimizando a comunicação de rede.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5342453" y="5408533"/>
            <a:ext cx="3080028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Internet das Coisas (IoT)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5342453" y="5980748"/>
            <a:ext cx="3959066" cy="1482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Interconexão de dispositivos inteligentes que colaboram em ambientes industriais, comerciais e urbanos para maior eficiência.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874210" y="5408533"/>
            <a:ext cx="3039666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Computação em Nuvem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874210" y="5980748"/>
            <a:ext cx="3959066" cy="1482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acesso remoto a recursos e serviços, reduzindo custos com infraestrutura local e aumentando a flexibilidade.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051" y="617577"/>
            <a:ext cx="5284946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Obrigado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6051" y="1727359"/>
            <a:ext cx="13058299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João Paulo Nascimento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6051" y="2339459"/>
            <a:ext cx="13058299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F98AC7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joao.pnascimento97@souunit.com.br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51" y="3204210"/>
            <a:ext cx="4486275" cy="44862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27871" y="3153608"/>
            <a:ext cx="8023979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2025-05-20T05:15:48Z</dcterms:created>
  <dcterms:modified xsi:type="dcterms:W3CDTF">2025-05-20T05:15:48Z</dcterms:modified>
</cp:coreProperties>
</file>